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1" r:id="rId1"/>
  </p:sldMasterIdLst>
  <p:notesMasterIdLst>
    <p:notesMasterId r:id="rId4"/>
  </p:notes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/>
    <p:restoredTop sz="69550"/>
  </p:normalViewPr>
  <p:slideViewPr>
    <p:cSldViewPr snapToGrid="0" snapToObjects="1" showGuides="1">
      <p:cViewPr varScale="1">
        <p:scale>
          <a:sx n="84" d="100"/>
          <a:sy n="84" d="100"/>
        </p:scale>
        <p:origin x="17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rowston" userId="1004837_tp_dropbox" providerId="OAuth2" clId="{628639FA-BE59-7D41-9F49-E3BB79738E50}"/>
    <pc:docChg chg="undo custSel addSld delSld modSld">
      <pc:chgData name="Kevin Crowston" userId="1004837_tp_dropbox" providerId="OAuth2" clId="{628639FA-BE59-7D41-9F49-E3BB79738E50}" dt="2018-05-17T22:05:37.048" v="244" actId="27636"/>
      <pc:docMkLst>
        <pc:docMk/>
      </pc:docMkLst>
      <pc:sldChg chg="del">
        <pc:chgData name="Kevin Crowston" userId="1004837_tp_dropbox" providerId="OAuth2" clId="{628639FA-BE59-7D41-9F49-E3BB79738E50}" dt="2018-05-17T21:23:04.155" v="1" actId="2696"/>
        <pc:sldMkLst>
          <pc:docMk/>
          <pc:sldMk cId="1083664986" sldId="256"/>
        </pc:sldMkLst>
      </pc:sldChg>
      <pc:sldChg chg="del">
        <pc:chgData name="Kevin Crowston" userId="1004837_tp_dropbox" providerId="OAuth2" clId="{628639FA-BE59-7D41-9F49-E3BB79738E50}" dt="2018-05-17T21:23:05.614" v="2" actId="2696"/>
        <pc:sldMkLst>
          <pc:docMk/>
          <pc:sldMk cId="937111181" sldId="257"/>
        </pc:sldMkLst>
      </pc:sldChg>
      <pc:sldChg chg="del">
        <pc:chgData name="Kevin Crowston" userId="1004837_tp_dropbox" providerId="OAuth2" clId="{628639FA-BE59-7D41-9F49-E3BB79738E50}" dt="2018-05-17T21:23:07.735" v="3" actId="2696"/>
        <pc:sldMkLst>
          <pc:docMk/>
          <pc:sldMk cId="332653898" sldId="260"/>
        </pc:sldMkLst>
      </pc:sldChg>
      <pc:sldChg chg="del">
        <pc:chgData name="Kevin Crowston" userId="1004837_tp_dropbox" providerId="OAuth2" clId="{628639FA-BE59-7D41-9F49-E3BB79738E50}" dt="2018-05-17T21:23:01.928" v="0" actId="2696"/>
        <pc:sldMkLst>
          <pc:docMk/>
          <pc:sldMk cId="2144423316" sldId="262"/>
        </pc:sldMkLst>
      </pc:sldChg>
      <pc:sldChg chg="addSp delSp modSp">
        <pc:chgData name="Kevin Crowston" userId="1004837_tp_dropbox" providerId="OAuth2" clId="{628639FA-BE59-7D41-9F49-E3BB79738E50}" dt="2018-05-17T22:05:37.048" v="244" actId="27636"/>
        <pc:sldMkLst>
          <pc:docMk/>
          <pc:sldMk cId="1826437361" sldId="263"/>
        </pc:sldMkLst>
        <pc:spChg chg="mod">
          <ac:chgData name="Kevin Crowston" userId="1004837_tp_dropbox" providerId="OAuth2" clId="{628639FA-BE59-7D41-9F49-E3BB79738E50}" dt="2018-05-17T22:05:37.048" v="244" actId="27636"/>
          <ac:spMkLst>
            <pc:docMk/>
            <pc:sldMk cId="1826437361" sldId="263"/>
            <ac:spMk id="4" creationId="{C0CE9E98-CE3E-DD4C-BEDD-6B71F187FDF3}"/>
          </ac:spMkLst>
        </pc:spChg>
        <pc:inkChg chg="add del">
          <ac:chgData name="Kevin Crowston" userId="1004837_tp_dropbox" providerId="OAuth2" clId="{628639FA-BE59-7D41-9F49-E3BB79738E50}" dt="2018-05-17T21:23:24.008" v="7" actId="27636"/>
          <ac:inkMkLst>
            <pc:docMk/>
            <pc:sldMk cId="1826437361" sldId="263"/>
            <ac:inkMk id="3" creationId="{A93BDB38-22CD-3545-9A0E-9D0015E8C773}"/>
          </ac:inkMkLst>
        </pc:inkChg>
      </pc:sldChg>
      <pc:sldChg chg="del">
        <pc:chgData name="Kevin Crowston" userId="1004837_tp_dropbox" providerId="OAuth2" clId="{628639FA-BE59-7D41-9F49-E3BB79738E50}" dt="2018-05-17T21:23:14.152" v="4" actId="2696"/>
        <pc:sldMkLst>
          <pc:docMk/>
          <pc:sldMk cId="3390092791" sldId="264"/>
        </pc:sldMkLst>
      </pc:sldChg>
      <pc:sldChg chg="modSp new">
        <pc:chgData name="Kevin Crowston" userId="1004837_tp_dropbox" providerId="OAuth2" clId="{628639FA-BE59-7D41-9F49-E3BB79738E50}" dt="2018-05-17T21:51:29.154" v="174" actId="20577"/>
        <pc:sldMkLst>
          <pc:docMk/>
          <pc:sldMk cId="4051826158" sldId="264"/>
        </pc:sldMkLst>
        <pc:spChg chg="mod">
          <ac:chgData name="Kevin Crowston" userId="1004837_tp_dropbox" providerId="OAuth2" clId="{628639FA-BE59-7D41-9F49-E3BB79738E50}" dt="2018-05-17T21:49:17.649" v="147" actId="20577"/>
          <ac:spMkLst>
            <pc:docMk/>
            <pc:sldMk cId="4051826158" sldId="264"/>
            <ac:spMk id="2" creationId="{E4C9E66A-F765-DB49-A216-CEDEEA24FCD5}"/>
          </ac:spMkLst>
        </pc:spChg>
        <pc:spChg chg="mod">
          <ac:chgData name="Kevin Crowston" userId="1004837_tp_dropbox" providerId="OAuth2" clId="{628639FA-BE59-7D41-9F49-E3BB79738E50}" dt="2018-05-17T21:51:29.154" v="174" actId="20577"/>
          <ac:spMkLst>
            <pc:docMk/>
            <pc:sldMk cId="4051826158" sldId="264"/>
            <ac:spMk id="3" creationId="{F751F7D3-1EC4-EA4E-B795-9F87B4401A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787EE-E3DE-4949-8DEC-83AD7E50BCCA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4870-FA4A-1449-9AEC-76C805A5D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3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4870-FA4A-1449-9AEC-76C805A5D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4870-FA4A-1449-9AEC-76C805A5D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2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5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60709"/>
            <a:ext cx="9905998" cy="107776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0991"/>
            <a:ext cx="9905999" cy="47774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1876" y="6492875"/>
            <a:ext cx="2743200" cy="365125"/>
          </a:xfrm>
        </p:spPr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3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404730"/>
            <a:ext cx="4878389" cy="4386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4730"/>
            <a:ext cx="4875211" cy="4386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340832"/>
            <a:ext cx="9906000" cy="10506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1480859"/>
            <a:ext cx="4649783" cy="58648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2156717"/>
            <a:ext cx="4878391" cy="4283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1480858"/>
            <a:ext cx="4646602" cy="58648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56717"/>
            <a:ext cx="4875210" cy="4283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/>
                    </a14:imgEffect>
                    <a14:imgEffect>
                      <a14:sharpenSoften amount="-37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3157" y="311640"/>
            <a:ext cx="9905998" cy="93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419833"/>
            <a:ext cx="9905999" cy="437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24 May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4653-45ED-514E-BE8F-B66259AC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5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FC00-1C00-8349-8FA8-EFAF0F05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Work in the Age of Intelligent Machines Research Coordination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E9E98-CE3E-DD4C-BEDD-6B71F187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0991"/>
            <a:ext cx="9905999" cy="4777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Funded by the US National Science Foundation to coordinate research on the human-technology frontier (NSF 17–45463)</a:t>
            </a:r>
          </a:p>
          <a:p>
            <a:pPr lvl="1"/>
            <a:r>
              <a:rPr lang="en-US" dirty="0"/>
              <a:t>Co-PIs Kevin Crowston, Ingrid Erickson and Jeffrey Nickerson</a:t>
            </a:r>
          </a:p>
          <a:p>
            <a:pPr>
              <a:lnSpc>
                <a:spcPct val="100000"/>
              </a:lnSpc>
            </a:pPr>
            <a:r>
              <a:rPr lang="en-US" dirty="0"/>
              <a:t>Goal: Build a network of interested researchers to facilitate “disciplinary convergence” to address the topic</a:t>
            </a:r>
          </a:p>
          <a:p>
            <a:r>
              <a:rPr lang="en-US" dirty="0"/>
              <a:t>Disciplinary convergence (an NSF ”big idea”)</a:t>
            </a:r>
          </a:p>
          <a:p>
            <a:pPr lvl="1"/>
            <a:r>
              <a:rPr lang="en-US" dirty="0"/>
              <a:t>Research driven by a specific and compelling problem (work and intelligent machines)</a:t>
            </a:r>
          </a:p>
          <a:p>
            <a:pPr lvl="1"/>
            <a:r>
              <a:rPr lang="en-US" dirty="0"/>
              <a:t>Deep integration across disciplines by developing common frameworks and new scientific language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99A0E-E65E-004F-ADEC-7D0E483F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E66A-F765-DB49-A216-CEDEEA24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WAIM RCN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F7D3-1EC4-EA4E-B795-9F87B440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Activities </a:t>
            </a:r>
          </a:p>
          <a:p>
            <a:pPr lvl="1"/>
            <a:r>
              <a:rPr lang="en-US" dirty="0"/>
              <a:t>Workshops at Academy of Management, HICSS, ECIS and others</a:t>
            </a:r>
          </a:p>
          <a:p>
            <a:pPr lvl="1"/>
            <a:r>
              <a:rPr lang="en-US" dirty="0"/>
              <a:t>Annual conference (1st held at Michigan State University in May 2018)</a:t>
            </a:r>
          </a:p>
          <a:p>
            <a:pPr lvl="1"/>
            <a:r>
              <a:rPr lang="en-US" dirty="0"/>
              <a:t>Infrastructure: https://</a:t>
            </a:r>
            <a:r>
              <a:rPr lang="en-US" dirty="0" err="1"/>
              <a:t>waim.network</a:t>
            </a:r>
            <a:r>
              <a:rPr lang="en-US" dirty="0"/>
              <a:t>/, listserv, @WAIMRCN on Twitter</a:t>
            </a:r>
          </a:p>
          <a:p>
            <a:r>
              <a:rPr lang="en-US" dirty="0"/>
              <a:t>How we’ll know it’s a success</a:t>
            </a:r>
          </a:p>
          <a:p>
            <a:pPr lvl="1"/>
            <a:r>
              <a:rPr lang="en-US" dirty="0"/>
              <a:t>The network facilitates joint projects that build convergence</a:t>
            </a:r>
          </a:p>
          <a:p>
            <a:r>
              <a:rPr lang="en-US" dirty="0"/>
              <a:t>A network’s strength is its members, so join today!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waim.network</a:t>
            </a:r>
            <a:r>
              <a:rPr lang="en-US" dirty="0"/>
              <a:t>/join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waim.network</a:t>
            </a:r>
            <a:r>
              <a:rPr lang="en-US" dirty="0"/>
              <a:t>/listserv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BF716-9717-7C46-9A07-AE086F1F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24 May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26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{123B4CB6-E1A3-0245-B62D-2A650B02191E}tf10001122</Template>
  <TotalTime>1775</TotalTime>
  <Words>178</Words>
  <Application>Microsoft Macintosh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Tw Cen MT</vt:lpstr>
      <vt:lpstr>Circuit</vt:lpstr>
      <vt:lpstr>Work in the Age of Intelligent Machines Research Coordination Network</vt:lpstr>
      <vt:lpstr>WAIM RCN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as collections of tasks</dc:title>
  <dc:creator>Kevin Crowston</dc:creator>
  <cp:lastModifiedBy>Kevin Crowston</cp:lastModifiedBy>
  <cp:revision>102</cp:revision>
  <cp:lastPrinted>2018-05-24T09:22:40Z</cp:lastPrinted>
  <dcterms:created xsi:type="dcterms:W3CDTF">2018-04-11T17:01:43Z</dcterms:created>
  <dcterms:modified xsi:type="dcterms:W3CDTF">2018-05-24T09:23:44Z</dcterms:modified>
</cp:coreProperties>
</file>